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7" d="100"/>
          <a:sy n="77" d="100"/>
        </p:scale>
        <p:origin x="17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975E68-538C-43B1-BC9D-266A750CCEB2}"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65509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75E68-538C-43B1-BC9D-266A750CCEB2}"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98560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75E68-538C-43B1-BC9D-266A750CCEB2}"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57131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75E68-538C-43B1-BC9D-266A750CCEB2}"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419231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975E68-538C-43B1-BC9D-266A750CCEB2}"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130577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975E68-538C-43B1-BC9D-266A750CCEB2}"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306037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975E68-538C-43B1-BC9D-266A750CCEB2}" type="datetimeFigureOut">
              <a:rPr lang="en-GB" smtClean="0"/>
              <a:t>20/03/2020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229958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75E68-538C-43B1-BC9D-266A750CCEB2}" type="datetimeFigureOut">
              <a:rPr lang="en-GB" smtClean="0"/>
              <a:t>20/03/2020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410145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75E68-538C-43B1-BC9D-266A750CCEB2}" type="datetimeFigureOut">
              <a:rPr lang="en-GB" smtClean="0"/>
              <a:t>20/03/2020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101554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3975E68-538C-43B1-BC9D-266A750CCEB2}"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226694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3975E68-538C-43B1-BC9D-266A750CCEB2}"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287EB6-264E-4E31-8BAC-96FB8000DE93}" type="slidenum">
              <a:rPr lang="en-GB" smtClean="0"/>
              <a:t>‹#›</a:t>
            </a:fld>
            <a:endParaRPr lang="en-GB"/>
          </a:p>
        </p:txBody>
      </p:sp>
    </p:spTree>
    <p:extLst>
      <p:ext uri="{BB962C8B-B14F-4D97-AF65-F5344CB8AC3E}">
        <p14:creationId xmlns:p14="http://schemas.microsoft.com/office/powerpoint/2010/main" val="364092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975E68-538C-43B1-BC9D-266A750CCEB2}" type="datetimeFigureOut">
              <a:rPr lang="en-GB" smtClean="0"/>
              <a:t>20/03/2020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287EB6-264E-4E31-8BAC-96FB8000DE93}" type="slidenum">
              <a:rPr lang="en-GB" smtClean="0"/>
              <a:t>‹#›</a:t>
            </a:fld>
            <a:endParaRPr lang="en-GB"/>
          </a:p>
        </p:txBody>
      </p:sp>
    </p:spTree>
    <p:extLst>
      <p:ext uri="{BB962C8B-B14F-4D97-AF65-F5344CB8AC3E}">
        <p14:creationId xmlns:p14="http://schemas.microsoft.com/office/powerpoint/2010/main" val="2999553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cbeebies/radio" TargetMode="External"/><Relationship Id="rId2" Type="http://schemas.openxmlformats.org/officeDocument/2006/relationships/hyperlink" Target="http://www.spreadthe/"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5B1974-50EA-472B-A311-E983450E1F7B}"/>
              </a:ext>
            </a:extLst>
          </p:cNvPr>
          <p:cNvSpPr/>
          <p:nvPr/>
        </p:nvSpPr>
        <p:spPr>
          <a:xfrm>
            <a:off x="622737" y="3252571"/>
            <a:ext cx="5612524" cy="5734903"/>
          </a:xfrm>
          <a:prstGeom prst="rect">
            <a:avLst/>
          </a:prstGeom>
        </p:spPr>
        <p:txBody>
          <a:bodyPr wrap="square">
            <a:spAutoFit/>
          </a:bodyPr>
          <a:lstStyle/>
          <a:p>
            <a:pPr>
              <a:spcBef>
                <a:spcPts val="788"/>
              </a:spcBef>
              <a:buFont typeface="+mj-lt"/>
              <a:buAutoNum type="arabicPeriod"/>
            </a:pPr>
            <a:r>
              <a:rPr lang="en-GB" sz="2000" u="sng" dirty="0">
                <a:solidFill>
                  <a:srgbClr val="0070C0"/>
                </a:solidFill>
                <a:latin typeface="Arial,sans-serif"/>
                <a:hlinkClick r:id="rId2">
                  <a:extLst>
                    <a:ext uri="{A12FA001-AC4F-418D-AE19-62706E023703}">
                      <ahyp:hlinkClr xmlns:ahyp="http://schemas.microsoft.com/office/drawing/2018/hyperlinkcolor" val="tx"/>
                    </a:ext>
                  </a:extLst>
                </a:hlinkClick>
              </a:rPr>
              <a:t>www.spreadthe</a:t>
            </a:r>
            <a:r>
              <a:rPr lang="en-GB" sz="2000" u="sng" dirty="0">
                <a:solidFill>
                  <a:srgbClr val="0070C0"/>
                </a:solidFill>
                <a:latin typeface="Arial,sans-serif"/>
              </a:rPr>
              <a:t>happiness.co.uk</a:t>
            </a:r>
            <a:r>
              <a:rPr lang="en-GB" sz="2000" dirty="0">
                <a:solidFill>
                  <a:srgbClr val="212121"/>
                </a:solidFill>
                <a:latin typeface="Arial,sans-serif"/>
              </a:rPr>
              <a:t> </a:t>
            </a:r>
          </a:p>
          <a:p>
            <a:pPr>
              <a:spcBef>
                <a:spcPts val="788"/>
              </a:spcBef>
            </a:pPr>
            <a:endParaRPr lang="en-GB" sz="2000" dirty="0">
              <a:solidFill>
                <a:srgbClr val="212121"/>
              </a:solidFill>
              <a:latin typeface="Arial,sans-serif"/>
            </a:endParaRPr>
          </a:p>
          <a:p>
            <a:pPr>
              <a:spcBef>
                <a:spcPts val="788"/>
              </a:spcBef>
            </a:pPr>
            <a:r>
              <a:rPr lang="en-GB" sz="2000" dirty="0">
                <a:solidFill>
                  <a:srgbClr val="0070C0"/>
                </a:solidFill>
                <a:latin typeface="Segoe UI" panose="020B0502040204020203" pitchFamily="34" charset="0"/>
              </a:rPr>
              <a:t>2. </a:t>
            </a:r>
            <a:r>
              <a:rPr lang="en-GB" sz="2000" u="sng" dirty="0">
                <a:solidFill>
                  <a:srgbClr val="0070C0"/>
                </a:solidFill>
                <a:latin typeface="Segoe UI" panose="020B0502040204020203" pitchFamily="34" charset="0"/>
              </a:rPr>
              <a:t>oliverjeffers.com</a:t>
            </a:r>
          </a:p>
          <a:p>
            <a:pPr>
              <a:spcBef>
                <a:spcPts val="788"/>
              </a:spcBef>
            </a:pPr>
            <a:endParaRPr lang="en-GB" sz="2000" dirty="0">
              <a:solidFill>
                <a:srgbClr val="0070C0"/>
              </a:solidFill>
              <a:latin typeface="Segoe UI" panose="020B0502040204020203" pitchFamily="34" charset="0"/>
            </a:endParaRPr>
          </a:p>
          <a:p>
            <a:pPr>
              <a:spcBef>
                <a:spcPts val="788"/>
              </a:spcBef>
            </a:pPr>
            <a:r>
              <a:rPr lang="en-GB" sz="2000" dirty="0">
                <a:solidFill>
                  <a:srgbClr val="0070C0"/>
                </a:solidFill>
                <a:latin typeface="Arial,sans-serif"/>
              </a:rPr>
              <a:t>3. </a:t>
            </a:r>
            <a:r>
              <a:rPr lang="en-GB" sz="2000" u="sng" dirty="0">
                <a:solidFill>
                  <a:srgbClr val="0070C0"/>
                </a:solidFill>
                <a:latin typeface="Arial,sans-serif"/>
              </a:rPr>
              <a:t>Cbeebies.co.uk </a:t>
            </a:r>
            <a:r>
              <a:rPr lang="en-GB" sz="2000" dirty="0">
                <a:latin typeface="Arial,sans-serif"/>
              </a:rPr>
              <a:t>and </a:t>
            </a:r>
            <a:r>
              <a:rPr lang="en-GB" sz="2000" u="sng" dirty="0">
                <a:solidFill>
                  <a:srgbClr val="0070C0"/>
                </a:solidFill>
                <a:latin typeface="Arial,sans-serif"/>
                <a:hlinkClick r:id="rId3">
                  <a:extLst>
                    <a:ext uri="{A12FA001-AC4F-418D-AE19-62706E023703}">
                      <ahyp:hlinkClr xmlns:ahyp="http://schemas.microsoft.com/office/drawing/2018/hyperlinkcolor" val="tx"/>
                    </a:ext>
                  </a:extLst>
                </a:hlinkClick>
              </a:rPr>
              <a:t>Cbeebiesradio</a:t>
            </a:r>
            <a:r>
              <a:rPr lang="en-GB" sz="2000" u="sng" dirty="0">
                <a:solidFill>
                  <a:srgbClr val="0070C0"/>
                </a:solidFill>
                <a:latin typeface="Arial,sans-serif"/>
              </a:rPr>
              <a:t>.co.uk </a:t>
            </a:r>
          </a:p>
          <a:p>
            <a:pPr>
              <a:spcBef>
                <a:spcPts val="788"/>
              </a:spcBef>
            </a:pPr>
            <a:endParaRPr lang="en-GB" sz="2000" dirty="0">
              <a:solidFill>
                <a:srgbClr val="212121"/>
              </a:solidFill>
              <a:latin typeface="Arial,sans-serif"/>
            </a:endParaRPr>
          </a:p>
          <a:p>
            <a:pPr>
              <a:spcBef>
                <a:spcPts val="788"/>
              </a:spcBef>
            </a:pPr>
            <a:r>
              <a:rPr lang="en-GB" sz="2000" dirty="0">
                <a:solidFill>
                  <a:srgbClr val="0070C0"/>
                </a:solidFill>
                <a:latin typeface="Arial,sans-serif"/>
              </a:rPr>
              <a:t>4. </a:t>
            </a:r>
            <a:r>
              <a:rPr lang="en-GB" sz="2000" u="sng" dirty="0">
                <a:solidFill>
                  <a:srgbClr val="0070C0"/>
                </a:solidFill>
                <a:latin typeface="Arial,sans-serif"/>
              </a:rPr>
              <a:t>lovemybooks.co.uk </a:t>
            </a:r>
            <a:r>
              <a:rPr lang="en-GB" sz="2000" dirty="0">
                <a:solidFill>
                  <a:srgbClr val="212121"/>
                </a:solidFill>
                <a:latin typeface="Arial,sans-serif"/>
              </a:rPr>
              <a:t> </a:t>
            </a:r>
          </a:p>
          <a:p>
            <a:pPr>
              <a:spcBef>
                <a:spcPts val="788"/>
              </a:spcBef>
            </a:pPr>
            <a:endParaRPr lang="en-GB" sz="2000" dirty="0">
              <a:solidFill>
                <a:srgbClr val="212121"/>
              </a:solidFill>
              <a:latin typeface="Arial,sans-serif"/>
            </a:endParaRPr>
          </a:p>
          <a:p>
            <a:pPr>
              <a:spcBef>
                <a:spcPts val="788"/>
              </a:spcBef>
            </a:pPr>
            <a:r>
              <a:rPr lang="en-GB" sz="2000" dirty="0">
                <a:solidFill>
                  <a:srgbClr val="0070C0"/>
                </a:solidFill>
                <a:latin typeface="Arial,sans-serif"/>
              </a:rPr>
              <a:t>5. </a:t>
            </a:r>
            <a:r>
              <a:rPr lang="en-GB" sz="2000" u="sng" dirty="0">
                <a:solidFill>
                  <a:srgbClr val="0070C0"/>
                </a:solidFill>
                <a:latin typeface="Arial,sans-serif"/>
              </a:rPr>
              <a:t>imaginationtree.com</a:t>
            </a:r>
          </a:p>
          <a:p>
            <a:pPr>
              <a:spcBef>
                <a:spcPts val="788"/>
              </a:spcBef>
            </a:pPr>
            <a:endParaRPr lang="en-GB" sz="2000" dirty="0">
              <a:solidFill>
                <a:srgbClr val="212121"/>
              </a:solidFill>
              <a:latin typeface="Arial,sans-serif"/>
            </a:endParaRPr>
          </a:p>
          <a:p>
            <a:pPr>
              <a:spcBef>
                <a:spcPts val="788"/>
              </a:spcBef>
            </a:pPr>
            <a:r>
              <a:rPr lang="en-GB" sz="2000" dirty="0">
                <a:solidFill>
                  <a:srgbClr val="212121"/>
                </a:solidFill>
                <a:latin typeface="Arial,sans-serif"/>
              </a:rPr>
              <a:t>Other suggestions: den-making, cooking together, indoor teddy bear’s picnic, board games, I-spy, making something out of reclaimed materials, hide-and-seek, reading together, laughing together.</a:t>
            </a:r>
            <a:endParaRPr lang="en-GB" sz="2000" dirty="0">
              <a:solidFill>
                <a:srgbClr val="212121"/>
              </a:solidFill>
              <a:latin typeface="Segoe UI" panose="020B0502040204020203" pitchFamily="34" charset="0"/>
            </a:endParaRPr>
          </a:p>
        </p:txBody>
      </p:sp>
      <p:pic>
        <p:nvPicPr>
          <p:cNvPr id="6" name="Picture 5">
            <a:extLst>
              <a:ext uri="{FF2B5EF4-FFF2-40B4-BE49-F238E27FC236}">
                <a16:creationId xmlns:a16="http://schemas.microsoft.com/office/drawing/2014/main" id="{B5A9C564-9624-4259-9E2B-227824408A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102" y="84083"/>
            <a:ext cx="1529386" cy="1524000"/>
          </a:xfrm>
          <a:prstGeom prst="rect">
            <a:avLst/>
          </a:prstGeom>
        </p:spPr>
      </p:pic>
      <p:sp>
        <p:nvSpPr>
          <p:cNvPr id="7" name="TextBox 6">
            <a:extLst>
              <a:ext uri="{FF2B5EF4-FFF2-40B4-BE49-F238E27FC236}">
                <a16:creationId xmlns:a16="http://schemas.microsoft.com/office/drawing/2014/main" id="{12C31CFC-F69A-4F30-A79F-450F7E9FDD7C}"/>
              </a:ext>
            </a:extLst>
          </p:cNvPr>
          <p:cNvSpPr txBox="1"/>
          <p:nvPr/>
        </p:nvSpPr>
        <p:spPr>
          <a:xfrm>
            <a:off x="1734207" y="261307"/>
            <a:ext cx="4924226" cy="1169551"/>
          </a:xfrm>
          <a:prstGeom prst="rect">
            <a:avLst/>
          </a:prstGeom>
          <a:noFill/>
        </p:spPr>
        <p:txBody>
          <a:bodyPr wrap="square" rtlCol="0">
            <a:spAutoFit/>
          </a:bodyPr>
          <a:lstStyle/>
          <a:p>
            <a:r>
              <a:rPr lang="en-GB" sz="1400" dirty="0"/>
              <a:t>In these uncertain time with self-isolation within families and social distancing from the wider community, we have put together a really practical and helpful stay at home learning guide. Please call the nursery on 0208 552 1177 if you feel you need any help and support. With best wishes, Oliver Thomas </a:t>
            </a:r>
          </a:p>
        </p:txBody>
      </p:sp>
      <p:sp>
        <p:nvSpPr>
          <p:cNvPr id="8" name="TextBox 7">
            <a:extLst>
              <a:ext uri="{FF2B5EF4-FFF2-40B4-BE49-F238E27FC236}">
                <a16:creationId xmlns:a16="http://schemas.microsoft.com/office/drawing/2014/main" id="{73C41B9C-7500-484A-A8DA-967506AE2C72}"/>
              </a:ext>
            </a:extLst>
          </p:cNvPr>
          <p:cNvSpPr txBox="1"/>
          <p:nvPr/>
        </p:nvSpPr>
        <p:spPr>
          <a:xfrm>
            <a:off x="173428" y="2334273"/>
            <a:ext cx="6511141" cy="369332"/>
          </a:xfrm>
          <a:prstGeom prst="rect">
            <a:avLst/>
          </a:prstGeom>
          <a:noFill/>
        </p:spPr>
        <p:txBody>
          <a:bodyPr wrap="none" rtlCol="0">
            <a:spAutoFit/>
          </a:bodyPr>
          <a:lstStyle/>
          <a:p>
            <a:r>
              <a:rPr lang="en-GB" b="1" dirty="0"/>
              <a:t>Type the blue statements into Google.co.uk to access the websites</a:t>
            </a:r>
          </a:p>
        </p:txBody>
      </p:sp>
    </p:spTree>
    <p:extLst>
      <p:ext uri="{BB962C8B-B14F-4D97-AF65-F5344CB8AC3E}">
        <p14:creationId xmlns:p14="http://schemas.microsoft.com/office/powerpoint/2010/main" val="65122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C9376B-A2C7-42A6-939E-086A17D18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52" y="0"/>
            <a:ext cx="6902552" cy="9906000"/>
          </a:xfrm>
          <a:prstGeom prst="rect">
            <a:avLst/>
          </a:prstGeom>
        </p:spPr>
      </p:pic>
    </p:spTree>
    <p:extLst>
      <p:ext uri="{BB962C8B-B14F-4D97-AF65-F5344CB8AC3E}">
        <p14:creationId xmlns:p14="http://schemas.microsoft.com/office/powerpoint/2010/main" val="22022457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141</Words>
  <Application>Microsoft Office PowerPoint</Application>
  <PresentationFormat>A4 Paper (210x297 mm)</PresentationFormat>
  <Paragraphs>13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Arial,sans-serif</vt:lpstr>
      <vt:lpstr>Calibri</vt:lpstr>
      <vt:lpstr>Calibri Light</vt:lpstr>
      <vt:lpstr>Segoe UI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Lorna Prynne</dc:creator>
  <cp:lastModifiedBy>Lorna Prynne</cp:lastModifiedBy>
  <cp:revision>6</cp:revision>
  <cp:lastPrinted>2020-03-20T09:49:38Z</cp:lastPrinted>
  <dcterms:created xsi:type="dcterms:W3CDTF">2020-03-19T14:15:54Z</dcterms:created>
  <dcterms:modified xsi:type="dcterms:W3CDTF">2020-03-20T10:08:36Z</dcterms:modified>
</cp:coreProperties>
</file>